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58"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lt-LT"/>
              <a:t>Spustelėję redag. ruoš. pavad. stilių</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endParaRPr lang="en-US" dirty="0"/>
          </a:p>
        </p:txBody>
      </p:sp>
      <p:sp>
        <p:nvSpPr>
          <p:cNvPr id="4" name="Date Placeholder 3"/>
          <p:cNvSpPr>
            <a:spLocks noGrp="1"/>
          </p:cNvSpPr>
          <p:nvPr>
            <p:ph type="dt" sz="half" idx="10"/>
          </p:nvPr>
        </p:nvSpPr>
        <p:spPr/>
        <p:txBody>
          <a:bodyPr/>
          <a:lstStyle/>
          <a:p>
            <a:fld id="{8CB24296-36E3-439D-BCE3-92261AE709DE}" type="datetimeFigureOut">
              <a:rPr lang="lt-LT" smtClean="0"/>
              <a:t>2023-06-12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393754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8CB24296-36E3-439D-BCE3-92261AE709DE}" type="datetimeFigureOut">
              <a:rPr lang="lt-LT" smtClean="0"/>
              <a:t>2023-06-12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195120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lt-LT"/>
              <a:t>Spustelėję redag. ruoš. pavad. stilių</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4" name="Date Placeholder 3"/>
          <p:cNvSpPr>
            <a:spLocks noGrp="1"/>
          </p:cNvSpPr>
          <p:nvPr>
            <p:ph type="dt" sz="half" idx="10"/>
          </p:nvPr>
        </p:nvSpPr>
        <p:spPr/>
        <p:txBody>
          <a:bodyPr/>
          <a:lstStyle/>
          <a:p>
            <a:fld id="{8CB24296-36E3-439D-BCE3-92261AE709DE}" type="datetimeFigureOut">
              <a:rPr lang="lt-LT" smtClean="0"/>
              <a:t>2023-06-12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1970716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lt-LT"/>
              <a:t>Spustelėję redag. ruoš. pavad. stilių</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lt-LT"/>
              <a:t>Spustelėję redag. ruoš. teksto stilių</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4" name="Date Placeholder 3"/>
          <p:cNvSpPr>
            <a:spLocks noGrp="1"/>
          </p:cNvSpPr>
          <p:nvPr>
            <p:ph type="dt" sz="half" idx="10"/>
          </p:nvPr>
        </p:nvSpPr>
        <p:spPr/>
        <p:txBody>
          <a:bodyPr/>
          <a:lstStyle/>
          <a:p>
            <a:fld id="{8CB24296-36E3-439D-BCE3-92261AE709DE}" type="datetimeFigureOut">
              <a:rPr lang="lt-LT" smtClean="0"/>
              <a:t>2023-06-12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3280ED8-26D5-44E8-8730-4C18788EF575}" type="slidenum">
              <a:rPr lang="lt-LT" smtClean="0"/>
              <a:t>‹#›</a:t>
            </a:fld>
            <a:endParaRPr lang="lt-L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9553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lt-LT"/>
              <a:t>Spustelėję redag. ruoš. pavad. stilių</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8CB24296-36E3-439D-BCE3-92261AE709DE}" type="datetimeFigureOut">
              <a:rPr lang="lt-LT" smtClean="0"/>
              <a:t>2023-06-12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2621023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lt-LT"/>
              <a:t>Spustelėję redag. ruoš. pavad. stilių</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B24296-36E3-439D-BCE3-92261AE709DE}" type="datetimeFigureOut">
              <a:rPr lang="lt-LT" smtClean="0"/>
              <a:t>2023-06-12</a:t>
            </a:fld>
            <a:endParaRPr lang="lt-LT"/>
          </a:p>
        </p:txBody>
      </p:sp>
      <p:sp>
        <p:nvSpPr>
          <p:cNvPr id="4"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146362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lt-LT"/>
              <a:t>Spustelėję redag. ruoš. pavad. stilių</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B24296-36E3-439D-BCE3-92261AE709DE}" type="datetimeFigureOut">
              <a:rPr lang="lt-LT" smtClean="0"/>
              <a:t>2023-06-12</a:t>
            </a:fld>
            <a:endParaRPr lang="lt-LT"/>
          </a:p>
        </p:txBody>
      </p:sp>
      <p:sp>
        <p:nvSpPr>
          <p:cNvPr id="4"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1315920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anchor="t" anchorCtr="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8CB24296-36E3-439D-BCE3-92261AE709DE}" type="datetimeFigureOut">
              <a:rPr lang="lt-LT" smtClean="0"/>
              <a:t>2023-06-12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2387909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lt-LT"/>
              <a:t>Spustelėję redag. ruoš. pavad. stilių</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8CB24296-36E3-439D-BCE3-92261AE709DE}" type="datetimeFigureOut">
              <a:rPr lang="lt-LT" smtClean="0"/>
              <a:t>2023-06-12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78639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7" name="Date Placeholder 3"/>
          <p:cNvSpPr>
            <a:spLocks noGrp="1"/>
          </p:cNvSpPr>
          <p:nvPr>
            <p:ph type="dt" sz="half" idx="10"/>
          </p:nvPr>
        </p:nvSpPr>
        <p:spPr/>
        <p:txBody>
          <a:bodyPr/>
          <a:lstStyle/>
          <a:p>
            <a:fld id="{8CB24296-36E3-439D-BCE3-92261AE709DE}" type="datetimeFigureOut">
              <a:rPr lang="lt-LT" smtClean="0"/>
              <a:t>2023-06-12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264477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lt-LT"/>
              <a:t>Spustelėję redag. ruoš. pavad. stilių</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8CB24296-36E3-439D-BCE3-92261AE709DE}" type="datetimeFigureOut">
              <a:rPr lang="lt-LT" smtClean="0"/>
              <a:t>2023-06-12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225069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Date Placeholder 4"/>
          <p:cNvSpPr>
            <a:spLocks noGrp="1"/>
          </p:cNvSpPr>
          <p:nvPr>
            <p:ph type="dt" sz="half" idx="10"/>
          </p:nvPr>
        </p:nvSpPr>
        <p:spPr/>
        <p:txBody>
          <a:bodyPr/>
          <a:lstStyle/>
          <a:p>
            <a:fld id="{8CB24296-36E3-439D-BCE3-92261AE709DE}" type="datetimeFigureOut">
              <a:rPr lang="lt-LT" smtClean="0"/>
              <a:t>2023-06-12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246586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 ruoš. pavad. stilių</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7" name="Date Placeholder 6"/>
          <p:cNvSpPr>
            <a:spLocks noGrp="1"/>
          </p:cNvSpPr>
          <p:nvPr>
            <p:ph type="dt" sz="half" idx="10"/>
          </p:nvPr>
        </p:nvSpPr>
        <p:spPr/>
        <p:txBody>
          <a:bodyPr/>
          <a:lstStyle/>
          <a:p>
            <a:fld id="{8CB24296-36E3-439D-BCE3-92261AE709DE}" type="datetimeFigureOut">
              <a:rPr lang="lt-LT" smtClean="0"/>
              <a:t>2023-06-12</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254808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7" name="Date Placeholder 2"/>
          <p:cNvSpPr>
            <a:spLocks noGrp="1"/>
          </p:cNvSpPr>
          <p:nvPr>
            <p:ph type="dt" sz="half" idx="10"/>
          </p:nvPr>
        </p:nvSpPr>
        <p:spPr/>
        <p:txBody>
          <a:bodyPr/>
          <a:lstStyle/>
          <a:p>
            <a:fld id="{8CB24296-36E3-439D-BCE3-92261AE709DE}" type="datetimeFigureOut">
              <a:rPr lang="lt-LT" smtClean="0"/>
              <a:t>2023-06-12</a:t>
            </a:fld>
            <a:endParaRPr lang="lt-LT"/>
          </a:p>
        </p:txBody>
      </p:sp>
      <p:sp>
        <p:nvSpPr>
          <p:cNvPr id="5" name="Footer Placeholder 3"/>
          <p:cNvSpPr>
            <a:spLocks noGrp="1"/>
          </p:cNvSpPr>
          <p:nvPr>
            <p:ph type="ftr" sz="quarter" idx="11"/>
          </p:nvPr>
        </p:nvSpPr>
        <p:spPr/>
        <p:txBody>
          <a:bodyPr/>
          <a:lstStyle/>
          <a:p>
            <a:endParaRPr lang="lt-LT"/>
          </a:p>
        </p:txBody>
      </p:sp>
      <p:sp>
        <p:nvSpPr>
          <p:cNvPr id="6" name="Slide Number Placeholder 4"/>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298828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CB24296-36E3-439D-BCE3-92261AE709DE}" type="datetimeFigureOut">
              <a:rPr lang="lt-LT" smtClean="0"/>
              <a:t>2023-06-12</a:t>
            </a:fld>
            <a:endParaRPr lang="lt-LT"/>
          </a:p>
        </p:txBody>
      </p:sp>
      <p:sp>
        <p:nvSpPr>
          <p:cNvPr id="5" name="Footer Placeholder 2"/>
          <p:cNvSpPr>
            <a:spLocks noGrp="1"/>
          </p:cNvSpPr>
          <p:nvPr>
            <p:ph type="ftr" sz="quarter" idx="11"/>
          </p:nvPr>
        </p:nvSpPr>
        <p:spPr/>
        <p:txBody>
          <a:bodyPr/>
          <a:lstStyle/>
          <a:p>
            <a:endParaRPr lang="lt-LT"/>
          </a:p>
        </p:txBody>
      </p:sp>
      <p:sp>
        <p:nvSpPr>
          <p:cNvPr id="6" name="Slide Number Placeholder 3"/>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268698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lt-LT"/>
              <a:t>Spustelėję redag. ruoš. pavad. stilių</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7" name="Date Placeholder 4"/>
          <p:cNvSpPr>
            <a:spLocks noGrp="1"/>
          </p:cNvSpPr>
          <p:nvPr>
            <p:ph type="dt" sz="half" idx="10"/>
          </p:nvPr>
        </p:nvSpPr>
        <p:spPr/>
        <p:txBody>
          <a:bodyPr/>
          <a:lstStyle/>
          <a:p>
            <a:fld id="{8CB24296-36E3-439D-BCE3-92261AE709DE}" type="datetimeFigureOut">
              <a:rPr lang="lt-LT" smtClean="0"/>
              <a:t>2023-06-12</a:t>
            </a:fld>
            <a:endParaRPr lang="lt-LT"/>
          </a:p>
        </p:txBody>
      </p:sp>
      <p:sp>
        <p:nvSpPr>
          <p:cNvPr id="5" name="Footer Placeholder 5"/>
          <p:cNvSpPr>
            <a:spLocks noGrp="1"/>
          </p:cNvSpPr>
          <p:nvPr>
            <p:ph type="ftr" sz="quarter" idx="11"/>
          </p:nvPr>
        </p:nvSpPr>
        <p:spPr/>
        <p:txBody>
          <a:bodyPr/>
          <a:lstStyle/>
          <a:p>
            <a:endParaRPr lang="lt-LT"/>
          </a:p>
        </p:txBody>
      </p:sp>
      <p:sp>
        <p:nvSpPr>
          <p:cNvPr id="6" name="Slide Number Placeholder 6"/>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41807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8CB24296-36E3-439D-BCE3-92261AE709DE}" type="datetimeFigureOut">
              <a:rPr lang="lt-LT" smtClean="0"/>
              <a:t>2023-06-12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3280ED8-26D5-44E8-8730-4C18788EF575}" type="slidenum">
              <a:rPr lang="lt-LT" smtClean="0"/>
              <a:t>‹#›</a:t>
            </a:fld>
            <a:endParaRPr lang="lt-LT"/>
          </a:p>
        </p:txBody>
      </p:sp>
    </p:spTree>
    <p:extLst>
      <p:ext uri="{BB962C8B-B14F-4D97-AF65-F5344CB8AC3E}">
        <p14:creationId xmlns:p14="http://schemas.microsoft.com/office/powerpoint/2010/main" val="33411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lt-LT"/>
              <a:t>Spustelėję redag. ruoš. pavad. stilių</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CB24296-36E3-439D-BCE3-92261AE709DE}" type="datetimeFigureOut">
              <a:rPr lang="lt-LT" smtClean="0"/>
              <a:t>2023-06-12</a:t>
            </a:fld>
            <a:endParaRPr lang="lt-L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lt-L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3280ED8-26D5-44E8-8730-4C18788EF575}" type="slidenum">
              <a:rPr lang="lt-LT" smtClean="0"/>
              <a:t>‹#›</a:t>
            </a:fld>
            <a:endParaRPr lang="lt-LT"/>
          </a:p>
        </p:txBody>
      </p:sp>
    </p:spTree>
    <p:extLst>
      <p:ext uri="{BB962C8B-B14F-4D97-AF65-F5344CB8AC3E}">
        <p14:creationId xmlns:p14="http://schemas.microsoft.com/office/powerpoint/2010/main" val="21241344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 name="Rectangle 2067">
            <a:extLst>
              <a:ext uri="{FF2B5EF4-FFF2-40B4-BE49-F238E27FC236}">
                <a16:creationId xmlns:a16="http://schemas.microsoft.com/office/drawing/2014/main" id="{D430D4B1-AA01-4B1F-8235-C7C6D0F18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Pavadinimas 1"/>
          <p:cNvSpPr>
            <a:spLocks noGrp="1"/>
          </p:cNvSpPr>
          <p:nvPr>
            <p:ph type="ctrTitle"/>
          </p:nvPr>
        </p:nvSpPr>
        <p:spPr>
          <a:xfrm>
            <a:off x="5939871" y="1325880"/>
            <a:ext cx="5604429" cy="3066507"/>
          </a:xfrm>
        </p:spPr>
        <p:txBody>
          <a:bodyPr>
            <a:noAutofit/>
          </a:bodyPr>
          <a:lstStyle/>
          <a:p>
            <a:pPr>
              <a:lnSpc>
                <a:spcPct val="90000"/>
              </a:lnSpc>
            </a:pPr>
            <a:r>
              <a:rPr lang="lt-LT" sz="3200" dirty="0">
                <a:solidFill>
                  <a:srgbClr val="EBEBEB"/>
                </a:solidFill>
                <a:latin typeface="Times New Roman" panose="02020603050405020304" pitchFamily="18" charset="0"/>
                <a:cs typeface="Times New Roman" panose="02020603050405020304" pitchFamily="18" charset="0"/>
              </a:rPr>
              <a:t>Šiaulių r. Meškuičių gimnazija</a:t>
            </a:r>
            <a:br>
              <a:rPr lang="lt-LT" sz="3200" dirty="0">
                <a:solidFill>
                  <a:srgbClr val="EBEBEB"/>
                </a:solidFill>
                <a:latin typeface="Times New Roman" panose="02020603050405020304" pitchFamily="18" charset="0"/>
                <a:cs typeface="Times New Roman" panose="02020603050405020304" pitchFamily="18" charset="0"/>
              </a:rPr>
            </a:br>
            <a:r>
              <a:rPr lang="lt-LT" sz="3200" dirty="0">
                <a:solidFill>
                  <a:srgbClr val="EBEBEB"/>
                </a:solidFill>
                <a:latin typeface="Times New Roman" panose="02020603050405020304" pitchFamily="18" charset="0"/>
                <a:cs typeface="Times New Roman" panose="02020603050405020304" pitchFamily="18" charset="0"/>
              </a:rPr>
              <a:t>Profesinio </a:t>
            </a:r>
            <a:r>
              <a:rPr lang="lt-LT" sz="3200" dirty="0" err="1">
                <a:solidFill>
                  <a:srgbClr val="EBEBEB"/>
                </a:solidFill>
                <a:latin typeface="Times New Roman" panose="02020603050405020304" pitchFamily="18" charset="0"/>
                <a:cs typeface="Times New Roman" panose="02020603050405020304" pitchFamily="18" charset="0"/>
              </a:rPr>
              <a:t>veiklinimo</a:t>
            </a:r>
            <a:r>
              <a:rPr lang="lt-LT" sz="3200" dirty="0">
                <a:solidFill>
                  <a:srgbClr val="EBEBEB"/>
                </a:solidFill>
                <a:latin typeface="Times New Roman" panose="02020603050405020304" pitchFamily="18" charset="0"/>
                <a:cs typeface="Times New Roman" panose="02020603050405020304" pitchFamily="18" charset="0"/>
              </a:rPr>
              <a:t> iniciatyva „Šok į tėvų klumpes 2023“</a:t>
            </a:r>
          </a:p>
        </p:txBody>
      </p:sp>
      <p:sp>
        <p:nvSpPr>
          <p:cNvPr id="3" name="Antrinis pavadinimas 2"/>
          <p:cNvSpPr>
            <a:spLocks noGrp="1"/>
          </p:cNvSpPr>
          <p:nvPr>
            <p:ph type="subTitle" idx="1"/>
          </p:nvPr>
        </p:nvSpPr>
        <p:spPr>
          <a:xfrm>
            <a:off x="5939871" y="4588329"/>
            <a:ext cx="5604429" cy="1621508"/>
          </a:xfrm>
        </p:spPr>
        <p:txBody>
          <a:bodyPr>
            <a:normAutofit/>
          </a:bodyPr>
          <a:lstStyle/>
          <a:p>
            <a:r>
              <a:rPr lang="lt-LT" sz="1800" dirty="0">
                <a:solidFill>
                  <a:schemeClr val="tx2">
                    <a:lumMod val="40000"/>
                    <a:lumOff val="60000"/>
                  </a:schemeClr>
                </a:solidFill>
              </a:rPr>
              <a:t>Karjeros specialistė Vilma </a:t>
            </a:r>
            <a:r>
              <a:rPr lang="lt-LT" sz="1800" dirty="0" err="1">
                <a:solidFill>
                  <a:schemeClr val="tx2">
                    <a:lumMod val="40000"/>
                    <a:lumOff val="60000"/>
                  </a:schemeClr>
                </a:solidFill>
              </a:rPr>
              <a:t>račkauskienė</a:t>
            </a:r>
            <a:endParaRPr lang="lt-LT" sz="1800" dirty="0">
              <a:solidFill>
                <a:schemeClr val="tx2">
                  <a:lumMod val="40000"/>
                  <a:lumOff val="60000"/>
                </a:schemeClr>
              </a:solidFill>
            </a:endParaRPr>
          </a:p>
        </p:txBody>
      </p:sp>
      <p:sp>
        <p:nvSpPr>
          <p:cNvPr id="2070" name="Freeform 36">
            <a:extLst>
              <a:ext uri="{FF2B5EF4-FFF2-40B4-BE49-F238E27FC236}">
                <a16:creationId xmlns:a16="http://schemas.microsoft.com/office/drawing/2014/main" id="{3354DFA6-6453-4DEA-B13E-C2A4D4570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0355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072" name="Freeform: Shape 2071">
            <a:extLst>
              <a:ext uri="{FF2B5EF4-FFF2-40B4-BE49-F238E27FC236}">
                <a16:creationId xmlns:a16="http://schemas.microsoft.com/office/drawing/2014/main" id="{585ADACC-B978-41CD-812C-38B46FD27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549823" cy="6858000"/>
          </a:xfrm>
          <a:custGeom>
            <a:avLst/>
            <a:gdLst>
              <a:gd name="connsiteX0" fmla="*/ 4205108 w 5549823"/>
              <a:gd name="connsiteY0" fmla="*/ 0 h 6858000"/>
              <a:gd name="connsiteX1" fmla="*/ 5548646 w 5549823"/>
              <a:gd name="connsiteY1" fmla="*/ 0 h 6858000"/>
              <a:gd name="connsiteX2" fmla="*/ 5523601 w 5549823"/>
              <a:gd name="connsiteY2" fmla="*/ 155676 h 6858000"/>
              <a:gd name="connsiteX3" fmla="*/ 5499732 w 5549823"/>
              <a:gd name="connsiteY3" fmla="*/ 310667 h 6858000"/>
              <a:gd name="connsiteX4" fmla="*/ 5476368 w 5549823"/>
              <a:gd name="connsiteY4" fmla="*/ 466344 h 6858000"/>
              <a:gd name="connsiteX5" fmla="*/ 5456365 w 5549823"/>
              <a:gd name="connsiteY5" fmla="*/ 622706 h 6858000"/>
              <a:gd name="connsiteX6" fmla="*/ 5436194 w 5549823"/>
              <a:gd name="connsiteY6" fmla="*/ 778383 h 6858000"/>
              <a:gd name="connsiteX7" fmla="*/ 5417368 w 5549823"/>
              <a:gd name="connsiteY7" fmla="*/ 934745 h 6858000"/>
              <a:gd name="connsiteX8" fmla="*/ 5401232 w 5549823"/>
              <a:gd name="connsiteY8" fmla="*/ 1089050 h 6858000"/>
              <a:gd name="connsiteX9" fmla="*/ 5385936 w 5549823"/>
              <a:gd name="connsiteY9" fmla="*/ 1245413 h 6858000"/>
              <a:gd name="connsiteX10" fmla="*/ 5371984 w 5549823"/>
              <a:gd name="connsiteY10" fmla="*/ 1401089 h 6858000"/>
              <a:gd name="connsiteX11" fmla="*/ 5359882 w 5549823"/>
              <a:gd name="connsiteY11" fmla="*/ 1554023 h 6858000"/>
              <a:gd name="connsiteX12" fmla="*/ 5347779 w 5549823"/>
              <a:gd name="connsiteY12" fmla="*/ 1709013 h 6858000"/>
              <a:gd name="connsiteX13" fmla="*/ 5337694 w 5549823"/>
              <a:gd name="connsiteY13" fmla="*/ 1861947 h 6858000"/>
              <a:gd name="connsiteX14" fmla="*/ 5329794 w 5549823"/>
              <a:gd name="connsiteY14" fmla="*/ 2014880 h 6858000"/>
              <a:gd name="connsiteX15" fmla="*/ 5321557 w 5549823"/>
              <a:gd name="connsiteY15" fmla="*/ 2167128 h 6858000"/>
              <a:gd name="connsiteX16" fmla="*/ 5314666 w 5549823"/>
              <a:gd name="connsiteY16" fmla="*/ 2318004 h 6858000"/>
              <a:gd name="connsiteX17" fmla="*/ 5309791 w 5549823"/>
              <a:gd name="connsiteY17" fmla="*/ 2467508 h 6858000"/>
              <a:gd name="connsiteX18" fmla="*/ 5305589 w 5549823"/>
              <a:gd name="connsiteY18" fmla="*/ 2617013 h 6858000"/>
              <a:gd name="connsiteX19" fmla="*/ 5301555 w 5549823"/>
              <a:gd name="connsiteY19" fmla="*/ 2765145 h 6858000"/>
              <a:gd name="connsiteX20" fmla="*/ 5299706 w 5549823"/>
              <a:gd name="connsiteY20" fmla="*/ 2911221 h 6858000"/>
              <a:gd name="connsiteX21" fmla="*/ 5297689 w 5549823"/>
              <a:gd name="connsiteY21" fmla="*/ 3057296 h 6858000"/>
              <a:gd name="connsiteX22" fmla="*/ 5296680 w 5549823"/>
              <a:gd name="connsiteY22" fmla="*/ 3201314 h 6858000"/>
              <a:gd name="connsiteX23" fmla="*/ 5297689 w 5549823"/>
              <a:gd name="connsiteY23" fmla="*/ 3343960 h 6858000"/>
              <a:gd name="connsiteX24" fmla="*/ 5297689 w 5549823"/>
              <a:gd name="connsiteY24" fmla="*/ 3485235 h 6858000"/>
              <a:gd name="connsiteX25" fmla="*/ 5299706 w 5549823"/>
              <a:gd name="connsiteY25" fmla="*/ 3625138 h 6858000"/>
              <a:gd name="connsiteX26" fmla="*/ 5302731 w 5549823"/>
              <a:gd name="connsiteY26" fmla="*/ 3762298 h 6858000"/>
              <a:gd name="connsiteX27" fmla="*/ 5305589 w 5549823"/>
              <a:gd name="connsiteY27" fmla="*/ 3898087 h 6858000"/>
              <a:gd name="connsiteX28" fmla="*/ 5308783 w 5549823"/>
              <a:gd name="connsiteY28" fmla="*/ 4031132 h 6858000"/>
              <a:gd name="connsiteX29" fmla="*/ 5313657 w 5549823"/>
              <a:gd name="connsiteY29" fmla="*/ 4163491 h 6858000"/>
              <a:gd name="connsiteX30" fmla="*/ 5318868 w 5549823"/>
              <a:gd name="connsiteY30" fmla="*/ 4293793 h 6858000"/>
              <a:gd name="connsiteX31" fmla="*/ 5323574 w 5549823"/>
              <a:gd name="connsiteY31" fmla="*/ 4421352 h 6858000"/>
              <a:gd name="connsiteX32" fmla="*/ 5336854 w 5549823"/>
              <a:gd name="connsiteY32" fmla="*/ 4670298 h 6858000"/>
              <a:gd name="connsiteX33" fmla="*/ 5350973 w 5549823"/>
              <a:gd name="connsiteY33" fmla="*/ 4908956 h 6858000"/>
              <a:gd name="connsiteX34" fmla="*/ 5365765 w 5549823"/>
              <a:gd name="connsiteY34" fmla="*/ 5138013 h 6858000"/>
              <a:gd name="connsiteX35" fmla="*/ 5382070 w 5549823"/>
              <a:gd name="connsiteY35" fmla="*/ 5354726 h 6858000"/>
              <a:gd name="connsiteX36" fmla="*/ 5399047 w 5549823"/>
              <a:gd name="connsiteY36" fmla="*/ 5561838 h 6858000"/>
              <a:gd name="connsiteX37" fmla="*/ 5417368 w 5549823"/>
              <a:gd name="connsiteY37" fmla="*/ 5753862 h 6858000"/>
              <a:gd name="connsiteX38" fmla="*/ 5435354 w 5549823"/>
              <a:gd name="connsiteY38" fmla="*/ 5934227 h 6858000"/>
              <a:gd name="connsiteX39" fmla="*/ 5453339 w 5549823"/>
              <a:gd name="connsiteY39" fmla="*/ 6100191 h 6858000"/>
              <a:gd name="connsiteX40" fmla="*/ 5470316 w 5549823"/>
              <a:gd name="connsiteY40" fmla="*/ 6252438 h 6858000"/>
              <a:gd name="connsiteX41" fmla="*/ 5486453 w 5549823"/>
              <a:gd name="connsiteY41" fmla="*/ 6387541 h 6858000"/>
              <a:gd name="connsiteX42" fmla="*/ 5501749 w 5549823"/>
              <a:gd name="connsiteY42" fmla="*/ 6509613 h 6858000"/>
              <a:gd name="connsiteX43" fmla="*/ 5514524 w 5549823"/>
              <a:gd name="connsiteY43" fmla="*/ 6612483 h 6858000"/>
              <a:gd name="connsiteX44" fmla="*/ 5526626 w 5549823"/>
              <a:gd name="connsiteY44" fmla="*/ 6698894 h 6858000"/>
              <a:gd name="connsiteX45" fmla="*/ 5543940 w 5549823"/>
              <a:gd name="connsiteY45" fmla="*/ 6817538 h 6858000"/>
              <a:gd name="connsiteX46" fmla="*/ 5549823 w 5549823"/>
              <a:gd name="connsiteY46" fmla="*/ 6858000 h 6858000"/>
              <a:gd name="connsiteX47" fmla="*/ 4644470 w 5549823"/>
              <a:gd name="connsiteY47" fmla="*/ 6858000 h 6858000"/>
              <a:gd name="connsiteX48" fmla="*/ 4644470 w 5549823"/>
              <a:gd name="connsiteY48" fmla="*/ 6858000 h 6858000"/>
              <a:gd name="connsiteX49" fmla="*/ 0 w 5549823"/>
              <a:gd name="connsiteY49" fmla="*/ 6858000 h 6858000"/>
              <a:gd name="connsiteX50" fmla="*/ 0 w 5549823"/>
              <a:gd name="connsiteY50" fmla="*/ 0 h 6858000"/>
              <a:gd name="connsiteX51" fmla="*/ 4205108 w 5549823"/>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49823" h="6858000">
                <a:moveTo>
                  <a:pt x="4205108" y="0"/>
                </a:moveTo>
                <a:lnTo>
                  <a:pt x="5548646" y="0"/>
                </a:lnTo>
                <a:lnTo>
                  <a:pt x="5523601" y="155676"/>
                </a:lnTo>
                <a:lnTo>
                  <a:pt x="5499732" y="310667"/>
                </a:lnTo>
                <a:lnTo>
                  <a:pt x="5476368" y="466344"/>
                </a:lnTo>
                <a:lnTo>
                  <a:pt x="5456365" y="622706"/>
                </a:lnTo>
                <a:lnTo>
                  <a:pt x="5436194" y="778383"/>
                </a:lnTo>
                <a:lnTo>
                  <a:pt x="5417368" y="934745"/>
                </a:lnTo>
                <a:lnTo>
                  <a:pt x="5401232" y="1089050"/>
                </a:lnTo>
                <a:lnTo>
                  <a:pt x="5385936" y="1245413"/>
                </a:lnTo>
                <a:lnTo>
                  <a:pt x="5371984" y="1401089"/>
                </a:lnTo>
                <a:lnTo>
                  <a:pt x="5359882" y="1554023"/>
                </a:lnTo>
                <a:lnTo>
                  <a:pt x="5347779" y="1709013"/>
                </a:lnTo>
                <a:lnTo>
                  <a:pt x="5337694" y="1861947"/>
                </a:lnTo>
                <a:lnTo>
                  <a:pt x="5329794" y="2014880"/>
                </a:lnTo>
                <a:lnTo>
                  <a:pt x="5321557" y="2167128"/>
                </a:lnTo>
                <a:lnTo>
                  <a:pt x="5314666" y="2318004"/>
                </a:lnTo>
                <a:lnTo>
                  <a:pt x="5309791" y="2467508"/>
                </a:lnTo>
                <a:lnTo>
                  <a:pt x="5305589" y="2617013"/>
                </a:lnTo>
                <a:lnTo>
                  <a:pt x="5301555" y="2765145"/>
                </a:lnTo>
                <a:lnTo>
                  <a:pt x="5299706" y="2911221"/>
                </a:lnTo>
                <a:lnTo>
                  <a:pt x="5297689" y="3057296"/>
                </a:lnTo>
                <a:lnTo>
                  <a:pt x="5296680" y="3201314"/>
                </a:lnTo>
                <a:lnTo>
                  <a:pt x="5297689" y="3343960"/>
                </a:lnTo>
                <a:lnTo>
                  <a:pt x="5297689" y="3485235"/>
                </a:lnTo>
                <a:lnTo>
                  <a:pt x="5299706" y="3625138"/>
                </a:lnTo>
                <a:lnTo>
                  <a:pt x="5302731" y="3762298"/>
                </a:lnTo>
                <a:lnTo>
                  <a:pt x="5305589" y="3898087"/>
                </a:lnTo>
                <a:lnTo>
                  <a:pt x="5308783" y="4031132"/>
                </a:lnTo>
                <a:lnTo>
                  <a:pt x="5313657" y="4163491"/>
                </a:lnTo>
                <a:lnTo>
                  <a:pt x="5318868" y="4293793"/>
                </a:lnTo>
                <a:lnTo>
                  <a:pt x="5323574" y="4421352"/>
                </a:lnTo>
                <a:lnTo>
                  <a:pt x="5336854" y="4670298"/>
                </a:lnTo>
                <a:lnTo>
                  <a:pt x="5350973" y="4908956"/>
                </a:lnTo>
                <a:lnTo>
                  <a:pt x="5365765" y="5138013"/>
                </a:lnTo>
                <a:lnTo>
                  <a:pt x="5382070" y="5354726"/>
                </a:lnTo>
                <a:lnTo>
                  <a:pt x="5399047" y="5561838"/>
                </a:lnTo>
                <a:lnTo>
                  <a:pt x="5417368" y="5753862"/>
                </a:lnTo>
                <a:lnTo>
                  <a:pt x="5435354" y="5934227"/>
                </a:lnTo>
                <a:lnTo>
                  <a:pt x="5453339" y="6100191"/>
                </a:lnTo>
                <a:lnTo>
                  <a:pt x="5470316" y="6252438"/>
                </a:lnTo>
                <a:lnTo>
                  <a:pt x="5486453" y="6387541"/>
                </a:lnTo>
                <a:lnTo>
                  <a:pt x="5501749" y="6509613"/>
                </a:lnTo>
                <a:lnTo>
                  <a:pt x="5514524" y="6612483"/>
                </a:lnTo>
                <a:lnTo>
                  <a:pt x="5526626" y="6698894"/>
                </a:lnTo>
                <a:lnTo>
                  <a:pt x="5543940" y="6817538"/>
                </a:lnTo>
                <a:lnTo>
                  <a:pt x="5549823" y="6858000"/>
                </a:lnTo>
                <a:lnTo>
                  <a:pt x="4644470" y="6858000"/>
                </a:lnTo>
                <a:lnTo>
                  <a:pt x="4644470" y="6858000"/>
                </a:lnTo>
                <a:lnTo>
                  <a:pt x="0" y="6858000"/>
                </a:lnTo>
                <a:lnTo>
                  <a:pt x="0" y="0"/>
                </a:lnTo>
                <a:lnTo>
                  <a:pt x="420510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4" name="Rectangle 2073">
            <a:extLst>
              <a:ext uri="{FF2B5EF4-FFF2-40B4-BE49-F238E27FC236}">
                <a16:creationId xmlns:a16="http://schemas.microsoft.com/office/drawing/2014/main" id="{27114C93-446E-4342-B0E4-565235060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52" name="Picture 4" descr="Visuotinė atvirų durų diena tėvų darbovietėse „ŠOK į tėvų klumpes“ –  Vilniaus Juzefo Ignacijaus Kraševskio gimnazija">
            <a:extLst>
              <a:ext uri="{FF2B5EF4-FFF2-40B4-BE49-F238E27FC236}">
                <a16:creationId xmlns:a16="http://schemas.microsoft.com/office/drawing/2014/main" id="{246AF4BE-F988-999B-4581-F5212394E9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855" y="2088781"/>
            <a:ext cx="3585246" cy="257846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38762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334850"/>
            <a:ext cx="8804856" cy="5885646"/>
          </a:xfrm>
          <a:prstGeom prst="rect">
            <a:avLst/>
          </a:prstGeom>
        </p:spPr>
      </p:pic>
    </p:spTree>
    <p:extLst>
      <p:ext uri="{BB962C8B-B14F-4D97-AF65-F5344CB8AC3E}">
        <p14:creationId xmlns:p14="http://schemas.microsoft.com/office/powerpoint/2010/main" val="136331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sz="3600" dirty="0">
                <a:latin typeface="Times New Roman" panose="02020603050405020304" pitchFamily="18" charset="0"/>
                <a:cs typeface="Times New Roman" panose="02020603050405020304" pitchFamily="18" charset="0"/>
              </a:rPr>
              <a:t>Dėkojame mokiniams ir klasės vadovei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Rositai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Serpauskienei</a:t>
            </a:r>
            <a:r>
              <a:rPr lang="lt-LT" sz="3600" dirty="0">
                <a:latin typeface="Times New Roman" panose="02020603050405020304" pitchFamily="18" charset="0"/>
                <a:cs typeface="Times New Roman" panose="02020603050405020304" pitchFamily="18" charset="0"/>
              </a:rPr>
              <a:t> už dalyvavimą iniciatyvoje</a:t>
            </a:r>
            <a:r>
              <a:rPr lang="en-US" sz="3600" dirty="0">
                <a:latin typeface="Times New Roman" panose="02020603050405020304" pitchFamily="18" charset="0"/>
                <a:cs typeface="Times New Roman" panose="02020603050405020304" pitchFamily="18" charset="0"/>
              </a:rPr>
              <a:t>!</a:t>
            </a:r>
            <a:endParaRPr lang="lt-LT" sz="3600" dirty="0">
              <a:latin typeface="Times New Roman" panose="02020603050405020304" pitchFamily="18" charset="0"/>
              <a:cs typeface="Times New Roman" panose="02020603050405020304" pitchFamily="18" charset="0"/>
            </a:endParaRPr>
          </a:p>
        </p:txBody>
      </p:sp>
      <p:sp>
        <p:nvSpPr>
          <p:cNvPr id="3" name="Teksto vietos rezervavimo ženklas 2"/>
          <p:cNvSpPr>
            <a:spLocks noGrp="1"/>
          </p:cNvSpPr>
          <p:nvPr>
            <p:ph type="body" idx="1"/>
          </p:nvPr>
        </p:nvSpPr>
        <p:spPr/>
        <p:txBody>
          <a:bodyPr/>
          <a:lstStyle/>
          <a:p>
            <a:pPr algn="ctr"/>
            <a:r>
              <a:rPr lang="lt-LT" dirty="0"/>
              <a:t>2023</a:t>
            </a:r>
          </a:p>
        </p:txBody>
      </p:sp>
      <p:pic>
        <p:nvPicPr>
          <p:cNvPr id="1028" name="Picture 4" descr="Mukis - Mokytojams » Profesinio orientavimo paslaugos ...">
            <a:extLst>
              <a:ext uri="{FF2B5EF4-FFF2-40B4-BE49-F238E27FC236}">
                <a16:creationId xmlns:a16="http://schemas.microsoft.com/office/drawing/2014/main" id="{42A79C58-6DD7-2106-5AD4-2C64710FC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493" y="1906733"/>
            <a:ext cx="122872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5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a:latin typeface="Times New Roman" panose="02020603050405020304" pitchFamily="18" charset="0"/>
                <a:cs typeface="Times New Roman" panose="02020603050405020304" pitchFamily="18" charset="0"/>
              </a:rPr>
              <a:t>Domantas </a:t>
            </a:r>
            <a:r>
              <a:rPr lang="lt-LT" dirty="0" err="1">
                <a:latin typeface="Times New Roman" panose="02020603050405020304" pitchFamily="18" charset="0"/>
                <a:cs typeface="Times New Roman" panose="02020603050405020304" pitchFamily="18" charset="0"/>
              </a:rPr>
              <a:t>Muntvydas</a:t>
            </a:r>
            <a:r>
              <a:rPr lang="lt-LT" dirty="0">
                <a:latin typeface="Times New Roman" panose="02020603050405020304" pitchFamily="18" charset="0"/>
                <a:cs typeface="Times New Roman" panose="02020603050405020304" pitchFamily="18" charset="0"/>
              </a:rPr>
              <a:t> 8kl.</a:t>
            </a:r>
          </a:p>
        </p:txBody>
      </p:sp>
      <p:sp>
        <p:nvSpPr>
          <p:cNvPr id="3" name="Turinio vietos rezervavimo ženklas 2"/>
          <p:cNvSpPr>
            <a:spLocks noGrp="1"/>
          </p:cNvSpPr>
          <p:nvPr>
            <p:ph idx="1"/>
          </p:nvPr>
        </p:nvSpPr>
        <p:spPr/>
        <p:txBody>
          <a:bodyPr/>
          <a:lstStyle/>
          <a:p>
            <a:r>
              <a:rPr lang="lt-LT" dirty="0">
                <a:latin typeface="Times New Roman" panose="02020603050405020304" pitchFamily="18" charset="0"/>
                <a:cs typeface="Times New Roman" panose="02020603050405020304" pitchFamily="18" charset="0"/>
              </a:rPr>
              <a:t>Mama Inesa </a:t>
            </a:r>
            <a:r>
              <a:rPr lang="lt-LT" dirty="0" err="1">
                <a:latin typeface="Times New Roman" panose="02020603050405020304" pitchFamily="18" charset="0"/>
                <a:cs typeface="Times New Roman" panose="02020603050405020304" pitchFamily="18" charset="0"/>
              </a:rPr>
              <a:t>Muntvydienė</a:t>
            </a:r>
            <a:r>
              <a:rPr lang="lt-LT" dirty="0">
                <a:latin typeface="Times New Roman" panose="02020603050405020304" pitchFamily="18" charset="0"/>
                <a:cs typeface="Times New Roman" panose="02020603050405020304" pitchFamily="18" charset="0"/>
              </a:rPr>
              <a:t>, jos profesija – barmenė. Darbo vieta – Šiaulių krašto medžiotojų užeiga</a:t>
            </a:r>
            <a:r>
              <a:rPr lang="lt-LT" dirty="0"/>
              <a:t>.</a:t>
            </a:r>
          </a:p>
          <a:p>
            <a:pPr marL="0" indent="0" algn="ctr">
              <a:buNone/>
            </a:pPr>
            <a:endParaRPr lang="lt-LT" dirty="0"/>
          </a:p>
        </p:txBody>
      </p:sp>
      <p:pic>
        <p:nvPicPr>
          <p:cNvPr id="4" name="Paveikslėlis 3"/>
          <p:cNvPicPr>
            <a:picLocks noChangeAspect="1"/>
          </p:cNvPicPr>
          <p:nvPr/>
        </p:nvPicPr>
        <p:blipFill>
          <a:blip r:embed="rId2"/>
          <a:stretch>
            <a:fillRect/>
          </a:stretch>
        </p:blipFill>
        <p:spPr>
          <a:xfrm>
            <a:off x="3886720" y="2614411"/>
            <a:ext cx="2720142" cy="3464417"/>
          </a:xfrm>
          <a:prstGeom prst="rect">
            <a:avLst/>
          </a:prstGeom>
        </p:spPr>
      </p:pic>
    </p:spTree>
    <p:extLst>
      <p:ext uri="{BB962C8B-B14F-4D97-AF65-F5344CB8AC3E}">
        <p14:creationId xmlns:p14="http://schemas.microsoft.com/office/powerpoint/2010/main" val="235964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a:latin typeface="Times New Roman" panose="02020603050405020304" pitchFamily="18" charset="0"/>
                <a:cs typeface="Times New Roman" panose="02020603050405020304" pitchFamily="18" charset="0"/>
              </a:rPr>
              <a:t>Aistė </a:t>
            </a:r>
            <a:r>
              <a:rPr lang="lt-LT" dirty="0" err="1">
                <a:latin typeface="Times New Roman" panose="02020603050405020304" pitchFamily="18" charset="0"/>
                <a:cs typeface="Times New Roman" panose="02020603050405020304" pitchFamily="18" charset="0"/>
              </a:rPr>
              <a:t>Pelakauskaitė</a:t>
            </a:r>
            <a:r>
              <a:rPr lang="lt-LT" dirty="0">
                <a:latin typeface="Times New Roman" panose="02020603050405020304" pitchFamily="18" charset="0"/>
                <a:cs typeface="Times New Roman" panose="02020603050405020304" pitchFamily="18" charset="0"/>
              </a:rPr>
              <a:t> 8 kl.</a:t>
            </a:r>
          </a:p>
        </p:txBody>
      </p:sp>
      <p:sp>
        <p:nvSpPr>
          <p:cNvPr id="5" name="Turinio vietos rezervavimo ženklas 4"/>
          <p:cNvSpPr>
            <a:spLocks noGrp="1"/>
          </p:cNvSpPr>
          <p:nvPr>
            <p:ph idx="1"/>
          </p:nvPr>
        </p:nvSpPr>
        <p:spPr/>
        <p:txBody>
          <a:bodyPr/>
          <a:lstStyle/>
          <a:p>
            <a:pPr>
              <a:lnSpc>
                <a:spcPct val="200000"/>
              </a:lnSpc>
            </a:pPr>
            <a:r>
              <a:rPr lang="lt-LT" dirty="0">
                <a:latin typeface="Times New Roman" panose="02020603050405020304" pitchFamily="18" charset="0"/>
                <a:cs typeface="Times New Roman" panose="02020603050405020304" pitchFamily="18" charset="0"/>
              </a:rPr>
              <a:t>Tėtis Artūras Pelakauskas- elnių ūkio savininkas. Ūkis įkurtas 2011 m. Nors ūkis dar jaunas, bet sparčiai plečiasi. Kiekvieną pavasarį pasaulį išvysta nauja gyvybė. Bandose  paliekami selekciniai tik sveiki, didelis, šakotus ragus turintys patinai ir jaunos sveikos patelės. </a:t>
            </a:r>
            <a:r>
              <a:rPr lang="lt-LT" dirty="0" err="1">
                <a:latin typeface="Times New Roman" panose="02020603050405020304" pitchFamily="18" charset="0"/>
                <a:cs typeface="Times New Roman" panose="02020603050405020304" pitchFamily="18" charset="0"/>
              </a:rPr>
              <a:t>Elnyne</a:t>
            </a:r>
            <a:r>
              <a:rPr lang="lt-LT" dirty="0">
                <a:latin typeface="Times New Roman" panose="02020603050405020304" pitchFamily="18" charset="0"/>
                <a:cs typeface="Times New Roman" panose="02020603050405020304" pitchFamily="18" charset="0"/>
              </a:rPr>
              <a:t> įrengtos gaudyklės, todėl gaudant gyvūnus jie patiria mažiau streso.</a:t>
            </a:r>
          </a:p>
        </p:txBody>
      </p:sp>
    </p:spTree>
    <p:extLst>
      <p:ext uri="{BB962C8B-B14F-4D97-AF65-F5344CB8AC3E}">
        <p14:creationId xmlns:p14="http://schemas.microsoft.com/office/powerpoint/2010/main" val="179258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p:txBody>
          <a:bodyPr/>
          <a:lstStyle/>
          <a:p>
            <a:pPr algn="ctr"/>
            <a:r>
              <a:rPr lang="lt-LT" dirty="0"/>
              <a:t>Elnių ūkis</a:t>
            </a:r>
          </a:p>
        </p:txBody>
      </p:sp>
      <p:pic>
        <p:nvPicPr>
          <p:cNvPr id="7" name="Turinio vietos rezervavimo ženklas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19707" y="2571135"/>
            <a:ext cx="3181082" cy="3169879"/>
          </a:xfrm>
        </p:spPr>
      </p:pic>
      <p:pic>
        <p:nvPicPr>
          <p:cNvPr id="10" name="Turinio vietos rezervavimo ženklas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29609" y="1853248"/>
            <a:ext cx="4386832" cy="4200525"/>
          </a:xfrm>
        </p:spPr>
      </p:pic>
    </p:spTree>
    <p:extLst>
      <p:ext uri="{BB962C8B-B14F-4D97-AF65-F5344CB8AC3E}">
        <p14:creationId xmlns:p14="http://schemas.microsoft.com/office/powerpoint/2010/main" val="180342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a:latin typeface="Times New Roman" panose="02020603050405020304" pitchFamily="18" charset="0"/>
                <a:cs typeface="Times New Roman" panose="02020603050405020304" pitchFamily="18" charset="0"/>
              </a:rPr>
              <a:t>Elnių ūkis</a:t>
            </a:r>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203325" y="2585045"/>
            <a:ext cx="4195763" cy="3146822"/>
          </a:xfrm>
        </p:spPr>
      </p:pic>
      <p:pic>
        <p:nvPicPr>
          <p:cNvPr id="8" name="Turinio vietos rezervavimo ženklas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4674" y="2434107"/>
            <a:ext cx="4970395" cy="3073820"/>
          </a:xfrm>
        </p:spPr>
      </p:pic>
    </p:spTree>
    <p:extLst>
      <p:ext uri="{BB962C8B-B14F-4D97-AF65-F5344CB8AC3E}">
        <p14:creationId xmlns:p14="http://schemas.microsoft.com/office/powerpoint/2010/main" val="318561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a:latin typeface="Times New Roman" panose="02020603050405020304" pitchFamily="18" charset="0"/>
                <a:cs typeface="Times New Roman" panose="02020603050405020304" pitchFamily="18" charset="0"/>
              </a:rPr>
              <a:t>Mantas </a:t>
            </a:r>
            <a:r>
              <a:rPr lang="lt-LT" dirty="0" err="1">
                <a:latin typeface="Times New Roman" panose="02020603050405020304" pitchFamily="18" charset="0"/>
                <a:cs typeface="Times New Roman" panose="02020603050405020304" pitchFamily="18" charset="0"/>
              </a:rPr>
              <a:t>Jadokas</a:t>
            </a:r>
            <a:r>
              <a:rPr lang="lt-LT" dirty="0">
                <a:latin typeface="Times New Roman" panose="02020603050405020304" pitchFamily="18" charset="0"/>
                <a:cs typeface="Times New Roman" panose="02020603050405020304" pitchFamily="18" charset="0"/>
              </a:rPr>
              <a:t> 8kl.</a:t>
            </a:r>
          </a:p>
        </p:txBody>
      </p:sp>
      <p:sp>
        <p:nvSpPr>
          <p:cNvPr id="3" name="Turinio vietos rezervavimo ženklas 2"/>
          <p:cNvSpPr>
            <a:spLocks noGrp="1"/>
          </p:cNvSpPr>
          <p:nvPr>
            <p:ph sz="half" idx="1"/>
          </p:nvPr>
        </p:nvSpPr>
        <p:spPr/>
        <p:txBody>
          <a:bodyPr>
            <a:normAutofit/>
          </a:bodyPr>
          <a:lstStyle/>
          <a:p>
            <a:pPr algn="ctr"/>
            <a:r>
              <a:rPr lang="lt-LT" sz="4000" dirty="0">
                <a:latin typeface="Times New Roman" panose="02020603050405020304" pitchFamily="18" charset="0"/>
                <a:cs typeface="Times New Roman" panose="02020603050405020304" pitchFamily="18" charset="0"/>
              </a:rPr>
              <a:t>Tėvelis Audrius </a:t>
            </a:r>
            <a:r>
              <a:rPr lang="lt-LT" sz="4000" dirty="0" err="1">
                <a:latin typeface="Times New Roman" panose="02020603050405020304" pitchFamily="18" charset="0"/>
                <a:cs typeface="Times New Roman" panose="02020603050405020304" pitchFamily="18" charset="0"/>
              </a:rPr>
              <a:t>Jadokas</a:t>
            </a:r>
            <a:r>
              <a:rPr lang="lt-LT" sz="4000" dirty="0">
                <a:latin typeface="Times New Roman" panose="02020603050405020304" pitchFamily="18" charset="0"/>
                <a:cs typeface="Times New Roman" panose="02020603050405020304" pitchFamily="18" charset="0"/>
              </a:rPr>
              <a:t>- šiltnamio darbininkas.</a:t>
            </a:r>
          </a:p>
        </p:txBody>
      </p:sp>
      <p:pic>
        <p:nvPicPr>
          <p:cNvPr id="5" name="Turinio vietos rezervavimo ženklas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66799" y="2288714"/>
            <a:ext cx="4395788" cy="3296841"/>
          </a:xfrm>
        </p:spPr>
      </p:pic>
    </p:spTree>
    <p:extLst>
      <p:ext uri="{BB962C8B-B14F-4D97-AF65-F5344CB8AC3E}">
        <p14:creationId xmlns:p14="http://schemas.microsoft.com/office/powerpoint/2010/main" val="318364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p:txBody>
          <a:bodyPr/>
          <a:lstStyle/>
          <a:p>
            <a:pPr algn="ctr"/>
            <a:r>
              <a:rPr lang="lt-LT" dirty="0">
                <a:latin typeface="Times New Roman" panose="02020603050405020304" pitchFamily="18" charset="0"/>
                <a:cs typeface="Times New Roman" panose="02020603050405020304" pitchFamily="18" charset="0"/>
              </a:rPr>
              <a:t>Gustas </a:t>
            </a:r>
            <a:r>
              <a:rPr lang="lt-LT" dirty="0" err="1">
                <a:latin typeface="Times New Roman" panose="02020603050405020304" pitchFamily="18" charset="0"/>
                <a:cs typeface="Times New Roman" panose="02020603050405020304" pitchFamily="18" charset="0"/>
              </a:rPr>
              <a:t>Gedžius</a:t>
            </a:r>
            <a:r>
              <a:rPr lang="lt-LT" dirty="0">
                <a:latin typeface="Times New Roman" panose="02020603050405020304" pitchFamily="18" charset="0"/>
                <a:cs typeface="Times New Roman" panose="02020603050405020304" pitchFamily="18" charset="0"/>
              </a:rPr>
              <a:t> 8 kl.</a:t>
            </a:r>
          </a:p>
        </p:txBody>
      </p:sp>
      <p:sp>
        <p:nvSpPr>
          <p:cNvPr id="6" name="Turinio vietos rezervavimo ženklas 5"/>
          <p:cNvSpPr>
            <a:spLocks noGrp="1"/>
          </p:cNvSpPr>
          <p:nvPr>
            <p:ph idx="1"/>
          </p:nvPr>
        </p:nvSpPr>
        <p:spPr/>
        <p:txBody>
          <a:bodyPr>
            <a:normAutofit/>
          </a:bodyPr>
          <a:lstStyle/>
          <a:p>
            <a:r>
              <a:rPr lang="lt-LT" sz="4000" dirty="0">
                <a:latin typeface="Times New Roman" panose="02020603050405020304" pitchFamily="18" charset="0"/>
                <a:cs typeface="Times New Roman" panose="02020603050405020304" pitchFamily="18" charset="0"/>
              </a:rPr>
              <a:t>Tėtis dirba L. </a:t>
            </a:r>
            <a:r>
              <a:rPr lang="lt-LT" sz="4000" dirty="0" err="1">
                <a:latin typeface="Times New Roman" panose="02020603050405020304" pitchFamily="18" charset="0"/>
                <a:cs typeface="Times New Roman" panose="02020603050405020304" pitchFamily="18" charset="0"/>
              </a:rPr>
              <a:t>Šateikos</a:t>
            </a:r>
            <a:r>
              <a:rPr lang="lt-LT" sz="4000" dirty="0">
                <a:latin typeface="Times New Roman" panose="02020603050405020304" pitchFamily="18" charset="0"/>
                <a:cs typeface="Times New Roman" panose="02020603050405020304" pitchFamily="18" charset="0"/>
              </a:rPr>
              <a:t> daržininkystės ūkyje. Jo pareigos- dirbtuvių vedėjas.</a:t>
            </a:r>
          </a:p>
        </p:txBody>
      </p:sp>
    </p:spTree>
    <p:extLst>
      <p:ext uri="{BB962C8B-B14F-4D97-AF65-F5344CB8AC3E}">
        <p14:creationId xmlns:p14="http://schemas.microsoft.com/office/powerpoint/2010/main" val="145820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a:latin typeface="Times New Roman" panose="02020603050405020304" pitchFamily="18" charset="0"/>
                <a:cs typeface="Times New Roman" panose="02020603050405020304" pitchFamily="18" charset="0"/>
              </a:rPr>
              <a:t>L. </a:t>
            </a:r>
            <a:r>
              <a:rPr lang="lt-LT" dirty="0" err="1">
                <a:latin typeface="Times New Roman" panose="02020603050405020304" pitchFamily="18" charset="0"/>
                <a:cs typeface="Times New Roman" panose="02020603050405020304" pitchFamily="18" charset="0"/>
              </a:rPr>
              <a:t>Šateikos</a:t>
            </a:r>
            <a:r>
              <a:rPr lang="lt-LT" dirty="0">
                <a:latin typeface="Times New Roman" panose="02020603050405020304" pitchFamily="18" charset="0"/>
                <a:cs typeface="Times New Roman" panose="02020603050405020304" pitchFamily="18" charset="0"/>
              </a:rPr>
              <a:t> daržininkystės ūkis</a:t>
            </a:r>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9713" y="2052638"/>
            <a:ext cx="5594349" cy="4195762"/>
          </a:xfrm>
        </p:spPr>
      </p:pic>
    </p:spTree>
    <p:extLst>
      <p:ext uri="{BB962C8B-B14F-4D97-AF65-F5344CB8AC3E}">
        <p14:creationId xmlns:p14="http://schemas.microsoft.com/office/powerpoint/2010/main" val="340817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4858" y="553792"/>
            <a:ext cx="4280347" cy="5707129"/>
          </a:xfrm>
          <a:prstGeom prst="rect">
            <a:avLst/>
          </a:prstGeom>
        </p:spPr>
      </p:pic>
    </p:spTree>
    <p:extLst>
      <p:ext uri="{BB962C8B-B14F-4D97-AF65-F5344CB8AC3E}">
        <p14:creationId xmlns:p14="http://schemas.microsoft.com/office/powerpoint/2010/main" val="2455065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as">
  <a:themeElements>
    <a:clrScheme name="Jonas">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a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a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152</Words>
  <Application>Microsoft Office PowerPoint</Application>
  <PresentationFormat>Plačiaekranė</PresentationFormat>
  <Paragraphs>15</Paragraphs>
  <Slides>11</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Arial</vt:lpstr>
      <vt:lpstr>Century Gothic</vt:lpstr>
      <vt:lpstr>Times New Roman</vt:lpstr>
      <vt:lpstr>Wingdings 3</vt:lpstr>
      <vt:lpstr>Jonas</vt:lpstr>
      <vt:lpstr>Šiaulių r. Meškuičių gimnazija Profesinio veiklinimo iniciatyva „Šok į tėvų klumpes 2023“</vt:lpstr>
      <vt:lpstr>Domantas Muntvydas 8kl.</vt:lpstr>
      <vt:lpstr>Aistė Pelakauskaitė 8 kl.</vt:lpstr>
      <vt:lpstr>Elnių ūkis</vt:lpstr>
      <vt:lpstr>Elnių ūkis</vt:lpstr>
      <vt:lpstr>Mantas Jadokas 8kl.</vt:lpstr>
      <vt:lpstr>Gustas Gedžius 8 kl.</vt:lpstr>
      <vt:lpstr>L. Šateikos daržininkystės ūkis</vt:lpstr>
      <vt:lpstr>„PowerPoint“ pateiktis</vt:lpstr>
      <vt:lpstr>„PowerPoint“ pateiktis</vt:lpstr>
      <vt:lpstr>Dėkojame mokiniams ir klasės vadovei Rositai Serpauskienei už dalyvavimą iniciatyvoje!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Šiaulių r. Meškuičių gimnazija Profesinio veiklinimo iniciatyva „Šok į tėvų klumpes 2023“</dc:title>
  <dc:creator>Demonstracija</dc:creator>
  <cp:lastModifiedBy>Vilma Rackauskiene</cp:lastModifiedBy>
  <cp:revision>10</cp:revision>
  <dcterms:created xsi:type="dcterms:W3CDTF">2023-06-07T10:23:43Z</dcterms:created>
  <dcterms:modified xsi:type="dcterms:W3CDTF">2023-06-12T08:11:14Z</dcterms:modified>
</cp:coreProperties>
</file>